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52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F933D-D5D8-2AB0-C5FD-2F2F5059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8" y="1052085"/>
            <a:ext cx="13098703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3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473" y="932855"/>
            <a:ext cx="7402592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Applications and Use Cases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473" y="1960959"/>
            <a:ext cx="1111568" cy="17785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09416" y="2183249"/>
            <a:ext cx="277903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Storage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09416" y="2663904"/>
            <a:ext cx="614291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compression enables efficient storage and transmission of massive data sets in the cloud.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473" y="3739515"/>
            <a:ext cx="1111568" cy="17785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09416" y="3961805"/>
            <a:ext cx="277903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Streaming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09416" y="4442460"/>
            <a:ext cx="614291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Hardware-accelerated compression ensures smooth, high-quality video delivery with minimal latency.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4473" y="5518071"/>
            <a:ext cx="1111568" cy="17785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09416" y="5740360"/>
            <a:ext cx="2779038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IoT Data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09416" y="6221016"/>
            <a:ext cx="614291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Compact data formats and fast processing are critical for real-time IoT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7134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Future Directions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084082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 data volumes continue to soar, the need for efficient real-time compression will only grow. Hardware-based automata represent a promising frontier, delivering unprecedented performance and paving the way for innovative applications across diverse industries.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00056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Data Compression Using Hardware-Based Automata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855369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the innovative techniques of real-time data compression leveraging the power of hardware-based automata. Discover how these advanced systems can enable lightning-fast processing and optimize data transmission for a wide range of applications.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712" y="1146572"/>
            <a:ext cx="7577376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Data Compression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69712" y="3132892"/>
            <a:ext cx="503515" cy="50351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7592" y="3216712"/>
            <a:ext cx="14775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96946" y="3132892"/>
            <a:ext cx="279773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Space Optimization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96946" y="3616762"/>
            <a:ext cx="2949654" cy="1790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compression reduces the size of digital information, enabling more efficient storage and transmission.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319" y="3132892"/>
            <a:ext cx="503515" cy="50351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1647" y="3216712"/>
            <a:ext cx="20073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97552" y="3132892"/>
            <a:ext cx="2797731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Bandwidth Savings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97552" y="3616762"/>
            <a:ext cx="2949654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Compressed data requires less network bandwidth, improving network speeds and reducing costs.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69712" y="5882878"/>
            <a:ext cx="503515" cy="503515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7470" y="5966698"/>
            <a:ext cx="18800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96946" y="5882878"/>
            <a:ext cx="283940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Diverse Applications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96946" y="6366748"/>
            <a:ext cx="6850142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compression is essential for multimedia, cloud storage, IoT, and numerous other modern technologies.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3847"/>
            <a:ext cx="1169622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of Real-Time Compression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Latency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Compressing data in real-time requires ultra-fast processing to maintain low latency and responsiveness.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Throughput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High-speed data streams demand compression algorithms that can keep up with massive data volumes.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21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Achieving optimal compression ratios while minimizing resource utilization is a delicate balance.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732830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 of Hardware-Based Automata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50727" y="2379226"/>
            <a:ext cx="22860" cy="5117544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278315" y="2845713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23139" y="2618184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1969" y="2697837"/>
            <a:ext cx="14025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30755" y="2591633"/>
            <a:ext cx="2829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Finite State Machines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30755" y="3050977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Hardware-based automata leverage efficient Finite State Machines (FSMs) to process data in parallel.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8315" y="4622363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23139" y="4394835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6847" y="4474488"/>
            <a:ext cx="190619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30755" y="4368284"/>
            <a:ext cx="265592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ASIC Acceleration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30755" y="4827627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Application-Specific Integrated Circuits (ASICs) provide hardware-level optimization for compression tasks.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8315" y="6399014"/>
            <a:ext cx="743545" cy="22860"/>
          </a:xfrm>
          <a:prstGeom prst="roundRect">
            <a:avLst>
              <a:gd name="adj" fmla="val 390373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23139" y="6171486"/>
            <a:ext cx="478036" cy="47803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2919" y="6251138"/>
            <a:ext cx="178475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30755" y="6144935"/>
            <a:ext cx="2878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Ultra-Fast Processing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30755" y="6604278"/>
            <a:ext cx="6169700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automata can achieve compression speeds orders of magnitude faster than software-based solutions.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447" y="3297555"/>
            <a:ext cx="11046143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Finite State Machines for Data Compression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447" y="4242911"/>
            <a:ext cx="6497598" cy="1519952"/>
          </a:xfrm>
          <a:prstGeom prst="roundRect">
            <a:avLst>
              <a:gd name="adj" fmla="val 56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7378" y="4454843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7378" y="4896803"/>
            <a:ext cx="607373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FSMs excel at identifying recurring data patterns, a crucial aspect of effective compression.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356" y="4242911"/>
            <a:ext cx="6497598" cy="1519952"/>
          </a:xfrm>
          <a:prstGeom prst="roundRect">
            <a:avLst>
              <a:gd name="adj" fmla="val 56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29287" y="4454843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Encoding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9287" y="4896803"/>
            <a:ext cx="607373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FSMs can dynamically adjust their compression algorithms based on input data.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447" y="5967174"/>
            <a:ext cx="6497598" cy="1519952"/>
          </a:xfrm>
          <a:prstGeom prst="roundRect">
            <a:avLst>
              <a:gd name="adj" fmla="val 56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7378" y="6179106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Processing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7378" y="6621066"/>
            <a:ext cx="607373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FSMs can operate concurrently, enabling massive parallelization for high-throughput compression.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356" y="5967174"/>
            <a:ext cx="6497598" cy="1519952"/>
          </a:xfrm>
          <a:prstGeom prst="roundRect">
            <a:avLst>
              <a:gd name="adj" fmla="val 564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29287" y="6179106"/>
            <a:ext cx="2555200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Energy Efficiency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9287" y="6621066"/>
            <a:ext cx="607373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Hardware-based FSMs consume significantly less power than software-based compression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847" y="2964061"/>
            <a:ext cx="10771703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Designing Efficient FSM-Based Compressors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9847" y="5777984"/>
            <a:ext cx="13270706" cy="22860"/>
          </a:xfrm>
          <a:prstGeom prst="roundRect">
            <a:avLst>
              <a:gd name="adj" fmla="val 356894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3937516" y="5098137"/>
            <a:ext cx="22860" cy="679847"/>
          </a:xfrm>
          <a:prstGeom prst="roundRect">
            <a:avLst>
              <a:gd name="adj" fmla="val 356894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4771" y="5632252"/>
            <a:ext cx="12823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383869" y="3862388"/>
            <a:ext cx="313003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State Machines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038" y="4282202"/>
            <a:ext cx="614981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Careful design of FSM architectures can maximize compression ratios and minimize latency.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7984"/>
            <a:ext cx="22860" cy="679847"/>
          </a:xfrm>
          <a:prstGeom prst="roundRect">
            <a:avLst>
              <a:gd name="adj" fmla="val 356894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7927" y="5632252"/>
            <a:ext cx="17418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1120" y="6652022"/>
            <a:ext cx="242804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Adaptive Encoding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173" y="7071836"/>
            <a:ext cx="6149935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adjustment of compression algorithms based on input data enhances overall efficiency.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137"/>
            <a:ext cx="22860" cy="679847"/>
          </a:xfrm>
          <a:prstGeom prst="roundRect">
            <a:avLst>
              <a:gd name="adj" fmla="val 356894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855" y="5559504"/>
            <a:ext cx="436959" cy="436959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99777" y="5632252"/>
            <a:ext cx="16311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8806458" y="3862388"/>
            <a:ext cx="374987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Hardware-Software Co-Design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427" y="4282202"/>
            <a:ext cx="6149935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Integrating hardware and software components enables synergistic optimization of the compression system.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Acceleration of Compression Algorithms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6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ASIC Acceleration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6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Application-Specific Integrated Circuits (ASICs) provide hardware-level optimizations for compression tasks.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6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FPGA Flexibility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6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Field-Programmable Gate Arrays (FPGAs) offer reconfigurable hardware for versatile compression solutions.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6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GPU Parallelization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6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Graphics Processing Units (GPUs) enable massively parallel compression for high-throughput applications.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51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243" y="3857149"/>
            <a:ext cx="12280225" cy="716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Compression Performance and Throughput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2243" y="4917162"/>
            <a:ext cx="13025914" cy="1329214"/>
          </a:xfrm>
          <a:prstGeom prst="roundRect">
            <a:avLst>
              <a:gd name="adj" fmla="val 72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9863" y="4924782"/>
            <a:ext cx="13009364" cy="6569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0368" y="5069919"/>
            <a:ext cx="387381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Compression Ratio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380196" y="5069919"/>
            <a:ext cx="387000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Throughput (Gbps)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716214" y="5069919"/>
            <a:ext cx="387381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Consumption (W)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809863" y="5581769"/>
            <a:ext cx="13009364" cy="6569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40368" y="5726906"/>
            <a:ext cx="387381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2x - 4x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380196" y="5726906"/>
            <a:ext cx="387000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10 - 40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716214" y="5726906"/>
            <a:ext cx="3873818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5 - 20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2243" y="6504146"/>
            <a:ext cx="1302591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Hardware-based compression solutions can achieve exceptional performance, delivering high compression ratios and throughput while maintaining low power consumption.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525</Words>
  <Application>Microsoft Office PowerPoint</Application>
  <PresentationFormat>Custom</PresentationFormat>
  <Paragraphs>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bhanu p</cp:lastModifiedBy>
  <cp:revision>2</cp:revision>
  <dcterms:created xsi:type="dcterms:W3CDTF">2024-11-09T03:00:57Z</dcterms:created>
  <dcterms:modified xsi:type="dcterms:W3CDTF">2024-11-09T04:07:16Z</dcterms:modified>
</cp:coreProperties>
</file>